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9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0426F59-521D-421A-AC28-CBB3FE71C9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54008E5D-32FC-4B89-AB41-D715995721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5702357-5D49-4DAA-A813-11DAC662F7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C6B1A-6628-42EC-8446-BDE8461E3887}" type="datetimeFigureOut">
              <a:rPr lang="de-DE" smtClean="0"/>
              <a:t>19.06.2024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16CCEF5-B23C-427B-9E18-272835648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E9F7CBE-E987-44E7-B1A6-137F3573A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BE7C4-5C58-45A9-82FC-72E31FF116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79022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7350E53-FACD-4E08-8CA0-46E92A2F2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006CE1B-7EE6-46D0-9E64-171D6801CC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98271DD-B7D6-45AF-85F2-FB34073F4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C6B1A-6628-42EC-8446-BDE8461E3887}" type="datetimeFigureOut">
              <a:rPr lang="de-DE" smtClean="0"/>
              <a:t>19.06.2024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FED8B0-46CF-48CF-8329-A176CE16E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1CDA6B3-5687-4E47-884B-1A843410E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BE7C4-5C58-45A9-82FC-72E31FF116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4853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7752DD65-71CA-4809-A801-468014C91E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F0617174-8953-41AA-82E6-C243D679FB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8DF4FD3-CED4-432D-B152-D43345909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C6B1A-6628-42EC-8446-BDE8461E3887}" type="datetimeFigureOut">
              <a:rPr lang="de-DE" smtClean="0"/>
              <a:t>19.06.2024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F8571AB-D0CA-4BBC-B7BD-943776BCA8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92FE14A-3E96-46EE-84BD-0737E1BAA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BE7C4-5C58-45A9-82FC-72E31FF116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3570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D51023-34CC-4DDB-96FF-2C92209997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2D40BEB-9D8B-4C26-89B9-267D2F8979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1C76A84-5AC0-4737-8C67-02B2FF6CBC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C6B1A-6628-42EC-8446-BDE8461E3887}" type="datetimeFigureOut">
              <a:rPr lang="de-DE" smtClean="0"/>
              <a:t>19.06.2024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07026D0-8C4F-486B-B7D9-6EB5F28109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71C6981-6FD7-4C49-BB64-BF0A713A6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BE7C4-5C58-45A9-82FC-72E31FF116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73270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98795FC-C2DA-44C1-ACBE-89D630A837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BDD4171-8673-4025-BC65-A27F3F4456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D38B19F-DB8D-43BD-AECC-D246D8511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C6B1A-6628-42EC-8446-BDE8461E3887}" type="datetimeFigureOut">
              <a:rPr lang="de-DE" smtClean="0"/>
              <a:t>19.06.2024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45AA296-A9AF-4B2F-B307-B0E3D75F8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3D4D259-A140-4BCF-9248-42E9694B0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BE7C4-5C58-45A9-82FC-72E31FF116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67208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56E0B2-9430-412E-BD30-D37EC80DDD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0A7DACA-01FB-441F-9AFD-47755A55B4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583B3AF-4DAA-48E6-90BB-B810536DDF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2B7AC16-876A-4A1A-A87B-1ADD82A333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C6B1A-6628-42EC-8446-BDE8461E3887}" type="datetimeFigureOut">
              <a:rPr lang="de-DE" smtClean="0"/>
              <a:t>19.06.2024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4745C6B-C232-47AB-903B-07BC61096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4A93480-3979-44B8-A510-2D01ED19F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BE7C4-5C58-45A9-82FC-72E31FF116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2441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4769058-3373-48D4-B6D8-71870E7659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A0C5D1D-D029-4A4B-8D86-EF2D4F0ED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69FE48E-C8C9-4B26-A6FD-34C51FF240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3996A4B-44F8-44AA-A7B1-0C410B1A33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F4C1DC36-85A4-4124-A20B-697FE93124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98711765-5C84-4059-A6A8-8D1572F288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C6B1A-6628-42EC-8446-BDE8461E3887}" type="datetimeFigureOut">
              <a:rPr lang="de-DE" smtClean="0"/>
              <a:t>19.06.2024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B135D293-32EE-4A2C-A8B6-091B0BF28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4F1ED426-A7B9-4714-810B-660E7F21F9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BE7C4-5C58-45A9-82FC-72E31FF116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2757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66234F-D315-4765-AFC5-BAC65C279A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1D2256A-706A-4EF7-8343-190923A10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C6B1A-6628-42EC-8446-BDE8461E3887}" type="datetimeFigureOut">
              <a:rPr lang="de-DE" smtClean="0"/>
              <a:t>19.06.2024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B91EDDB-0690-4D1F-83FA-EEC3C84D75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BA0977D-76AE-4F3E-9AF1-1D40CDC5B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BE7C4-5C58-45A9-82FC-72E31FF116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7966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2210858C-4D54-4251-93FD-1ACD6FBEF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C6B1A-6628-42EC-8446-BDE8461E3887}" type="datetimeFigureOut">
              <a:rPr lang="de-DE" smtClean="0"/>
              <a:t>19.06.2024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E9C814D-499C-4444-AC08-F1B443CA1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89D5578-5B8A-484F-AEB5-B00A3B994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BE7C4-5C58-45A9-82FC-72E31FF116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8630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A0CC2E8-3420-49EA-9945-33B16AD332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4B6357C-A1EF-4A8E-9FD7-2025C69EA9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C89BDBD-6388-4985-A555-F1372A0974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E3CF37C-5361-4616-8B8D-9DBA645DC3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C6B1A-6628-42EC-8446-BDE8461E3887}" type="datetimeFigureOut">
              <a:rPr lang="de-DE" smtClean="0"/>
              <a:t>19.06.2024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75A1B38-E545-4800-9E4C-B756412573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DF4872C-26C9-48D8-9F39-86E6D96F8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BE7C4-5C58-45A9-82FC-72E31FF116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67036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42D3C1-B27A-405C-A9B1-D15B6FF5A6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19B0EF5C-32FA-4D54-8D4D-F7B46D5775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9CBF25C-391D-435C-8688-FFC2B56254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38FB7DD-9601-4A5B-9504-8AEAE94B0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C6B1A-6628-42EC-8446-BDE8461E3887}" type="datetimeFigureOut">
              <a:rPr lang="de-DE" smtClean="0"/>
              <a:t>19.06.2024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CA21C1D-E795-470C-AC92-4FC109648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0084D71-B2EF-4F32-88D4-9F47BEB1F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BE7C4-5C58-45A9-82FC-72E31FF116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70471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633A6B12-1668-4233-B051-BA016AB587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6A076ED-5007-43C8-8405-D2664A4FAA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A674C5B-9069-4E2F-9FA1-D6335AA68A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6C6B1A-6628-42EC-8446-BDE8461E3887}" type="datetimeFigureOut">
              <a:rPr lang="de-DE" smtClean="0"/>
              <a:t>19.06.2024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8E07DE2-4767-49BB-B203-39461DBBCC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AC7E9CF-7009-4F6F-84AC-012B9AC56D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BE7C4-5C58-45A9-82FC-72E31FF116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4267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B7C8295E-A258-4AEC-85CD-F00E2A2A85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478" y="1613651"/>
            <a:ext cx="10261810" cy="1269854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1BA8C20C-7763-43FF-8B7E-7F38BBB5BF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480" y="3875294"/>
            <a:ext cx="10261810" cy="1269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596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Breitbild</PresentationFormat>
  <Paragraphs>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Rigby, Anne Dr.</dc:creator>
  <cp:lastModifiedBy>Rigby, Anne Dr.</cp:lastModifiedBy>
  <cp:revision>2</cp:revision>
  <dcterms:created xsi:type="dcterms:W3CDTF">2024-06-19T09:01:52Z</dcterms:created>
  <dcterms:modified xsi:type="dcterms:W3CDTF">2024-06-19T09:04:15Z</dcterms:modified>
</cp:coreProperties>
</file>